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A3C476-9424-4C67-B005-03CF59611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C9BFD94-B9F4-4EA1-AF2E-14C1D8609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B3E0DAA-5DC1-421D-A89F-C6215E14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6074-501E-4120-8461-BD7109467EA3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74394E6-2551-44C9-B933-2DF286AF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1932643-CEFD-4088-9C9E-BAB7A4A8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688-5E92-4635-B41E-7511F1766F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708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D0B7DD-F61A-4C4A-B666-80317FDA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78C06FE-7935-4AA3-B463-81E472654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1203E08-D7E5-45DD-A813-26669D4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6074-501E-4120-8461-BD7109467EA3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6F7205-4C89-46D0-9FA2-A4251ACF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4962399-9D2C-480F-8D26-998A0896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688-5E92-4635-B41E-7511F1766F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620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91D4AF3C-F0E2-4ACA-B317-D69F9B65D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4E3C865-47C1-4185-8B22-253413782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8ED8B6C-A60A-4FE6-A2F8-45F4AE07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6074-501E-4120-8461-BD7109467EA3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D16794E-7424-4325-94D0-30593FCC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7D2402A-AAC3-4ED7-9355-35E2BE8B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688-5E92-4635-B41E-7511F1766F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19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502F75-9A70-4856-9AC1-AB46922F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0124527-6007-4758-8FBB-2622FE3E7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FCD1A01-E557-446C-8A8F-04DA5646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6074-501E-4120-8461-BD7109467EA3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06CD3A6-D626-4BD8-9979-BC41C3C7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69C0C39-D710-4916-A5B3-4CD975A8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688-5E92-4635-B41E-7511F1766F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773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604040-5C17-4963-86C0-D9440E5B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94ECF2B-D663-4588-AF5E-72D9EB80B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CB88737-E4E8-4AEB-8E2B-25E92610D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6074-501E-4120-8461-BD7109467EA3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ED42465-D95C-45B7-8522-ECD52E50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9C9192-BD53-423E-BEA4-6DE43BA7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688-5E92-4635-B41E-7511F1766F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708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E057A0-8A6B-4E91-80E3-B7787B40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BADAAF-7D62-4E7F-9628-285B9A166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377B419-88A7-4744-8F9D-CCA8CCDA0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8B4D56C-F32B-4675-BE38-02B7DF9F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6074-501E-4120-8461-BD7109467EA3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6637E92-185B-4C0B-97A7-51B4130D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1F005AC-09C1-4635-BA12-19936CE3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688-5E92-4635-B41E-7511F1766F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861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617FF6-BB10-403D-B095-96FE79F96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81392EC-4C44-46F9-8125-3758F6F72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3286314-F42B-4907-84DB-9FDC0DA5A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B72C681-87D2-41B4-B8A0-92E299FF3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48A4E17-83E8-439A-9DF7-8E6713098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42CD193-4C33-454E-8430-1D7D25ED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6074-501E-4120-8461-BD7109467EA3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29A54A3-86E4-4587-B160-1DBDB9D03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C3F90E6-7C70-4988-92C6-BB0ACEFE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688-5E92-4635-B41E-7511F1766F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538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DFE965-9C26-4E10-A7AA-92631B14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BABD8DD-4136-4E43-B7BD-BCC0E068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6074-501E-4120-8461-BD7109467EA3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DBBF3A0-FCD4-4964-BED2-1F2F8792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E95FB5D-7A5A-490E-9BCC-30767825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688-5E92-4635-B41E-7511F1766F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651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6613AB2-DDA7-4B2B-AAEC-098DF928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6074-501E-4120-8461-BD7109467EA3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AFB51DF-7257-4010-88A4-AC8BC305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B23905C-E259-432F-8433-04C0A59B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688-5E92-4635-B41E-7511F1766F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67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3DA3F5-F471-4E1A-9948-632DAE7A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155F2D1-0547-4199-ABBA-77682F6D8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A0D9F4E-6EAE-4386-8AAA-DF33B5BB5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C0A2C86-CA53-4241-95E1-3C459FD23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6074-501E-4120-8461-BD7109467EA3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2635317-A610-4DA1-891F-CA60445F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F207F95-94E5-4BCF-AC11-70B4EE2B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688-5E92-4635-B41E-7511F1766F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625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0345BE-78B4-4358-BE13-D0D0D19F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578102B-1148-49CB-B514-0435E31CF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4BBA47B-E64E-4BE8-97F8-FC917FCB1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66110A3-3461-4CD1-B677-F255FF32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6074-501E-4120-8461-BD7109467EA3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6A59C0B-C4C7-4E95-9547-02450867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4AE40DB-2850-4DDB-9A22-65C7E245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688-5E92-4635-B41E-7511F1766F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363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82A0424-0CD6-4701-B57B-7778940D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950200B-3BBD-4E6F-AAAB-D6AA7D18F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A32213D-99B3-4B8B-88E3-E26457D3E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6074-501E-4120-8461-BD7109467EA3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4F1638-0AD0-4114-84CA-7E9DBD3C9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ECACFBE-8BE8-4F4B-9FA1-46661A047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C688-5E92-4635-B41E-7511F1766F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179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MQiszdkOwu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DA1F3FF-FE1D-445F-9842-A04D67528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1" y="298128"/>
            <a:ext cx="10264973" cy="6559872"/>
          </a:xfrm>
          <a:prstGeom prst="rect">
            <a:avLst/>
          </a:prstGeom>
        </p:spPr>
      </p:pic>
      <p:sp>
        <p:nvSpPr>
          <p:cNvPr id="16" name="Pravokotnik 15">
            <a:extLst>
              <a:ext uri="{FF2B5EF4-FFF2-40B4-BE49-F238E27FC236}">
                <a16:creationId xmlns:a16="http://schemas.microsoft.com/office/drawing/2014/main" id="{591C842C-AE18-4C75-9689-56ADA6DEED90}"/>
              </a:ext>
            </a:extLst>
          </p:cNvPr>
          <p:cNvSpPr/>
          <p:nvPr/>
        </p:nvSpPr>
        <p:spPr>
          <a:xfrm>
            <a:off x="1010093" y="1212112"/>
            <a:ext cx="83282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Čebele in opraševanje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191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CDE99A-A472-45BC-B0AB-77547BC0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    </a:t>
            </a: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rastline privabijo opraševalce?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CC0E1B-F749-42F8-85CE-F735369FD1F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40F09B1-89D4-44C2-9674-E6E21EE7C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45" y="1906846"/>
            <a:ext cx="3838922" cy="4351338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60242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35FE90-83EF-4C8A-B0FB-AEC42C47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POMEMBNI OPRAŠEVALCI SO: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7979A4-FBAD-43DA-8EAA-E97921C2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79" y="2313335"/>
            <a:ext cx="2743438" cy="2231329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779B626-2C66-4052-8326-DD686BCE2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08" y="1913972"/>
            <a:ext cx="2915057" cy="412490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D59F3C5-4407-4888-BDD4-9D94C59F8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317" y="2098357"/>
            <a:ext cx="2877561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3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F70385-4045-44CD-ACCA-32BE2E02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koliko se poveča pridelek, če so na delu čebele?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F5B44D3E-A1B2-41D7-88C4-8EE63FED7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62" y="2086502"/>
            <a:ext cx="8602275" cy="3829584"/>
          </a:xfrm>
        </p:spPr>
      </p:pic>
    </p:spTree>
    <p:extLst>
      <p:ext uri="{BB962C8B-B14F-4D97-AF65-F5344CB8AC3E}">
        <p14:creationId xmlns:p14="http://schemas.microsoft.com/office/powerpoint/2010/main" val="20991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B8E443-1180-4187-A3CC-561BF779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Nekaj zanimivosti: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46EF8E5-1E6C-485D-8F45-3B09541A4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3" y="1771087"/>
            <a:ext cx="4191585" cy="282932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35F8EC9-5996-4D0A-8E3D-15A460CB0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0094"/>
            <a:ext cx="4733507" cy="2760313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D3A0267F-02D2-4292-A02A-138DD9E59E73}"/>
              </a:ext>
            </a:extLst>
          </p:cNvPr>
          <p:cNvSpPr/>
          <p:nvPr/>
        </p:nvSpPr>
        <p:spPr>
          <a:xfrm>
            <a:off x="3415625" y="5594129"/>
            <a:ext cx="3228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0" i="0" u="none" strike="noStrike" dirty="0">
                <a:solidFill>
                  <a:srgbClr val="FFFFFF"/>
                </a:solidFill>
                <a:effectLst/>
                <a:latin typeface="YouTube Noto"/>
                <a:hlinkClick r:id="rId4"/>
              </a:rPr>
              <a:t>https://youtu.be/MQiszdkOwuU</a:t>
            </a:r>
            <a:endParaRPr lang="sl-SI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958FD39-139C-426F-9573-5530A4009AEB}"/>
              </a:ext>
            </a:extLst>
          </p:cNvPr>
          <p:cNvSpPr txBox="1"/>
          <p:nvPr/>
        </p:nvSpPr>
        <p:spPr>
          <a:xfrm>
            <a:off x="945703" y="4804880"/>
            <a:ext cx="2913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In  še en filmček</a:t>
            </a:r>
          </a:p>
        </p:txBody>
      </p:sp>
    </p:spTree>
    <p:extLst>
      <p:ext uri="{BB962C8B-B14F-4D97-AF65-F5344CB8AC3E}">
        <p14:creationId xmlns:p14="http://schemas.microsoft.com/office/powerpoint/2010/main" val="30792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39</Words>
  <Application>Microsoft Office PowerPoint</Application>
  <PresentationFormat>Širokozaslonsko</PresentationFormat>
  <Paragraphs>7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YouTube Noto</vt:lpstr>
      <vt:lpstr>Officeova tema</vt:lpstr>
      <vt:lpstr>PowerPointova predstavitev</vt:lpstr>
      <vt:lpstr>     Kako rastline privabijo opraševalce?</vt:lpstr>
      <vt:lpstr>POMEMBNI OPRAŠEVALCI SO:</vt:lpstr>
      <vt:lpstr>Za koliko se poveča pridelek, če so na delu čebele?</vt:lpstr>
      <vt:lpstr>Nekaj zanimivosti: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Matjaž Lipovž</dc:creator>
  <cp:lastModifiedBy>Matjaž Lipovž</cp:lastModifiedBy>
  <cp:revision>4</cp:revision>
  <dcterms:created xsi:type="dcterms:W3CDTF">2020-05-08T12:26:41Z</dcterms:created>
  <dcterms:modified xsi:type="dcterms:W3CDTF">2020-05-08T12:51:11Z</dcterms:modified>
</cp:coreProperties>
</file>