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autoCompressPictures="0" conformance="strict">
  <p:sldMasterIdLst>
    <p:sldMasterId id="2147483648" r:id="rId1"/>
  </p:sldMasterIdLst>
  <p:notesMasterIdLst>
    <p:notesMasterId r:id="rId11"/>
  </p:notesMasterIdLst>
  <p:sldIdLst>
    <p:sldId id="260" r:id="rId2"/>
    <p:sldId id="266" r:id="rId3"/>
    <p:sldId id="267" r:id="rId4"/>
    <p:sldId id="265" r:id="rId5"/>
    <p:sldId id="257" r:id="rId6"/>
    <p:sldId id="261" r:id="rId7"/>
    <p:sldId id="262" r:id="rId8"/>
    <p:sldId id="264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purl.oclc.org/ooxml/drawingml/main" xmlns:r="http://purl.oclc.org/ooxml/officeDocument/relationships" xmlns:p="http://purl.oclc.org/ooxml/presentationml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purl.oclc.org/ooxml/drawingml/main" def="{5C22544A-7EE6-4342-B048-85BDC9FD1C3A}"/>
</file>

<file path=ppt/viewProps.xml><?xml version="1.0" encoding="utf-8"?>
<p:viewPr xmlns:a="http://purl.oclc.org/ooxml/drawingml/main" xmlns:r="http://purl.oclc.org/ooxml/officeDocument/relationships" xmlns:p="http://purl.oclc.org/ooxml/presentationml/main">
  <p:normalViewPr>
    <p:restoredLeft sz="19.964%" autoAdjust="0"/>
    <p:restoredTop sz="94.66%"/>
  </p:normalViewPr>
  <p:slideViewPr>
    <p:cSldViewPr snapToGrid="0">
      <p:cViewPr varScale="1">
        <p:scale>
          <a:sx n="70" d="100"/>
          <a:sy n="70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purl.oclc.org/ooxml/officeDocument/relationships/slide" Target="slides/slide7.xml"/><Relationship Id="rId13" Type="http://purl.oclc.org/ooxml/officeDocument/relationships/viewProps" Target="viewProps.xml"/><Relationship Id="rId3" Type="http://purl.oclc.org/ooxml/officeDocument/relationships/slide" Target="slides/slide2.xml"/><Relationship Id="rId7" Type="http://purl.oclc.org/ooxml/officeDocument/relationships/slide" Target="slides/slide6.xml"/><Relationship Id="rId12" Type="http://purl.oclc.org/ooxml/officeDocument/relationships/presProps" Target="presProps.xml"/><Relationship Id="rId2" Type="http://purl.oclc.org/ooxml/officeDocument/relationships/slide" Target="slides/slide1.xml"/><Relationship Id="rId1" Type="http://purl.oclc.org/ooxml/officeDocument/relationships/slideMaster" Target="slideMasters/slideMaster1.xml"/><Relationship Id="rId6" Type="http://purl.oclc.org/ooxml/officeDocument/relationships/slide" Target="slides/slide5.xml"/><Relationship Id="rId11" Type="http://purl.oclc.org/ooxml/officeDocument/relationships/notesMaster" Target="notesMasters/notesMaster1.xml"/><Relationship Id="rId5" Type="http://purl.oclc.org/ooxml/officeDocument/relationships/slide" Target="slides/slide4.xml"/><Relationship Id="rId15" Type="http://purl.oclc.org/ooxml/officeDocument/relationships/tableStyles" Target="tableStyles.xml"/><Relationship Id="rId10" Type="http://purl.oclc.org/ooxml/officeDocument/relationships/slide" Target="slides/slide9.xml"/><Relationship Id="rId4" Type="http://purl.oclc.org/ooxml/officeDocument/relationships/slide" Target="slides/slide3.xml"/><Relationship Id="rId9" Type="http://purl.oclc.org/ooxml/officeDocument/relationships/slide" Target="slides/slide8.xml"/><Relationship Id="rId14" Type="http://purl.oclc.org/ooxml/officeDocument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purl.oclc.org/ooxml/officeDocument/relationships/theme" Target="../theme/theme2.xml"/></Relationships>
</file>

<file path=ppt/notesMasters/notesMaster1.xml><?xml version="1.0" encoding="utf-8"?>
<p:notes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FAE41-2F3A-4439-BE56-1741EAD00A62}" type="datetimeFigureOut">
              <a:rPr lang="sl-SI" smtClean="0"/>
              <a:t>1. 05. 2020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B577A-438C-4490-B747-49C30C11B7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679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purl.oclc.org/ooxml/officeDocument/relationships/slide" Target="../slides/slide1.xml"/><Relationship Id="rId1" Type="http://purl.oclc.org/ooxml/officeDocument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purl.oclc.org/ooxml/officeDocument/relationships/hyperlink" Target="https://www.google.com/search?q=safe+internet&amp;rlz=1C1CHBF_slSI814SI814&amp;sxsrf=ALeKk00DxWiCKR6e4k4mRIjNeOyIJ6XGpA:1585493705725&amp;source=lnms&amp;tbm=isch&amp;sa=X&amp;ved=2ahUKEwjkif6o-L_oAhXKNcAKHXmTDXEQ_AUoAXoECBEQAw&amp;biw=1536&amp;bih=754#imgrc=8ux_Zweyry4kFM" TargetMode="External"/><Relationship Id="rId2" Type="http://purl.oclc.org/ooxml/officeDocument/relationships/slide" Target="../slides/slide4.xml"/><Relationship Id="rId1" Type="http://purl.oclc.org/ooxml/officeDocument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purl.oclc.org/ooxml/officeDocument/relationships/slide" Target="../slides/slide5.xml"/><Relationship Id="rId1" Type="http://purl.oclc.org/ooxml/officeDocument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purl.oclc.org/ooxml/officeDocument/relationships/hyperlink" Target="https://www.google.com/imgres?imgurl=https://www.familyholiday.net/wp-content/uploads/2016/07/DIY-pencil-holder-ideas-for-your-home-desk-decoration-17.jpg&amp;imgrefurl=https://www.familyholiday.net/23-creative-and-unusual-diy-pencil-holder-ideas-for-your-home-desk-decoration/&amp;tbnid=sj51LMQYD0MNSM&amp;vet=12ahUKEwi0j4zW2r_oAhUL_BoKHYPEAggQMyhAegUIARCQAQ..i&amp;docid=qV3Iew4c_QyTNM&amp;w=678&amp;h=894&amp;q=PENCIL%20CUP%20HOLDER%20HOME%20MADE&amp;ved=2ahUKEwi0j4zW2r_oAhUL_BoKHYPEAggQMyhAegUIARCQAQ" TargetMode="External"/><Relationship Id="rId2" Type="http://purl.oclc.org/ooxml/officeDocument/relationships/slide" Target="../slides/slide6.xml"/><Relationship Id="rId1" Type="http://purl.oclc.org/ooxml/officeDocument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purl.oclc.org/ooxml/officeDocument/relationships/hyperlink" Target="https://www.google.com/imgres?imgurl=https://i.shelterness.com/2018/08/fun-diy-pencil-holders-and-cups-for-kids-5.jpg&amp;imgrefurl=https://www.shelterness.com/diy-kids-pencil-holders-cups/&amp;tbnid=YJhCHbHbfoTs2M&amp;vet=10CMcBEDMotgFqFwoTCNis8dfav-gCFQAAAAAdAAAAABAH..i&amp;docid=anF_MZAzp2EjEM&amp;w=588&amp;h=392&amp;q=PENCIL%20CUP%20HOLDER%20HOME%20MADE&amp;ved=0CMcBEDMotgFqFwoTCNis8dfav-gCFQAAAAAdAAAAABAH" TargetMode="External"/><Relationship Id="rId2" Type="http://purl.oclc.org/ooxml/officeDocument/relationships/slide" Target="../slides/slide7.xml"/><Relationship Id="rId1" Type="http://purl.oclc.org/ooxml/officeDocument/relationships/notesMaster" Target="../notesMasters/notesMaster1.xml"/><Relationship Id="rId5" Type="http://purl.oclc.org/ooxml/officeDocument/relationships/hyperlink" Target="https://www.google.com/imgres?imgurl=https://i.ytimg.com/vi/bOERfSDmURM/hqdefault.jpg&amp;imgrefurl=https://www.youtube.com/watch?v%3DbOERfSDmURM&amp;tbnid=mu3l6R4eDBpsAM&amp;vet=12ahUKEwi0j4zW2r_oAhUL_BoKHYPEAggQMygYegQIARAz..i&amp;docid=6iLAGj7_o3S2sM&amp;w=480&amp;h=360&amp;itg=1&amp;q=PENCIL%20CUP%20HOLDER%20HOME%20MADE&amp;ved=2ahUKEwi0j4zW2r_oAhUL_BoKHYPEAggQMygYegQIARAz" TargetMode="External"/><Relationship Id="rId4" Type="http://purl.oclc.org/ooxml/officeDocument/relationships/hyperlink" Target="https://www.google.com/imgres?imgurl=https://img.thrfun.com/img/116/266/button_and_jewel_pencil_pot_17_m6.jpg&amp;imgrefurl=https://www.thriftyfun.com/Pen-and-Pencil-Holder-Ideas.html&amp;tbnid=RTHFF91Qahw2aM&amp;vet=10COEBEDMowAFqFwoTCNis8dfav-gCFQAAAAAdAAAAABAH..i&amp;docid=rDQJUHRokDRAOM&amp;w=450&amp;h=646&amp;q=PENCIL%20CUP%20HOLDER%20HOME%20MADE&amp;ved=0COEBEDMowAFqFwoTCNis8dfav-gCFQAAAAAdAAAAABAH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purl.oclc.org/ooxml/officeDocument/relationships/hyperlink" Target="https://www.google.com/imgres?imgurl=https://i.ytimg.com/vi/pgrqakwf0Aw/hqdefault.jpg&amp;imgrefurl=https://www.youtube.com/watch?v%3Dpgrqakwf0Aw&amp;docid=STFChjFiSstxHM&amp;tbnid=gosFGWC__QobJM:&amp;vet=1&amp;w=480&amp;h=360&amp;itg=1&amp;bih=730&amp;biw=1050&amp;ved=2ahUKEwj6quKF3L_oAhUQGewKHTNXBfwQxiAoAnoECAEQHA&amp;iact=c&amp;ictx=1" TargetMode="External"/><Relationship Id="rId2" Type="http://purl.oclc.org/ooxml/officeDocument/relationships/slide" Target="../slides/slide8.xml"/><Relationship Id="rId1" Type="http://purl.oclc.org/ooxml/officeDocument/relationships/notesMaster" Target="../notesMasters/notesMaster1.xml"/><Relationship Id="rId5" Type="http://purl.oclc.org/ooxml/officeDocument/relationships/hyperlink" Target="https://www.google.com/imgres?imgurl=https://i.pinimg.com/originals/1f/f8/d2/1ff8d2facdfd078a281e0a1f777f465c.jpg&amp;imgrefurl=https://www.pinterest.com/pin/12807180163120967/&amp;tbnid=7HPxOJt5fNz77M&amp;vet=10CA0QxiAoA2oXChMI2Kzx19q_6AIVAAAAAB0AAAAAEAU..i&amp;docid=g7zU1kp9hGSYcM&amp;w=599&amp;h=844&amp;itg=1&amp;q=PENCIL%20CUP%20HOLDER%20HOME%20MADE&amp;ved=0CA0QxiAoA2oXChMI2Kzx19q_6AIVAAAAAB0AAAAAEAU#h=844&amp;imgdii=rh1jtlgwyzBfqM:&amp;vet=10CA0QxiAoA2oXChMI2Kzx19q_6AIVAAAAAB0AAAAAEAU..i&amp;w=599" TargetMode="External"/><Relationship Id="rId4" Type="http://purl.oclc.org/ooxml/officeDocument/relationships/hyperlink" Target="https://www.google.com/imgres?imgurl=https://tratatuha.com/wp-content/uploads/2019/01/Toilet-Paper-Roll-Caterpillar-Pencil-Holder1.jpg&amp;imgrefurl=https://tratatuha.com/toilet-paper-roll-caterpillar-pencil-holder.html&amp;docid=H0USglFD_rGjNM&amp;tbnid=Z9snJ1p8sTKqsM:&amp;vet=1&amp;w=1000&amp;h=750&amp;itg=1&amp;bih=730&amp;biw=1050&amp;ved=2ahUKEwj6quKF3L_oAhUQGewKHTNXBfwQxiAoB3oECAEQKw&amp;iact=c&amp;ictx=1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purl.oclc.org/ooxml/officeDocument/relationships/hyperlink" Target="https://www.google.com/search?q=nature+background&amp;tbm=isch&amp;ved=2ahUKEwiRp4W5p8DoAhWXBhoKHb4NCSIQ2-cCegQIABAA&amp;oq=nature+background&amp;gs_lcp=CgNpbWcQAzICCAAyAggAMgIIADICCAAyAggAMgIIADICCAAyAggAMgIIADICCAA6BwgjEOoCECc6BAgjECc6BAgAEENQx6wEWL_NBGCczgRoAXAAeACAAWaIAe8LkgEEMTUuMpgBAKABAaoBC2d3cy13aXotaW1nsAEK&amp;sclient=img&amp;ei=M-iAXtHBNJeNaL6bpJAC&amp;bih=754&amp;biw=1536&amp;rlz=1C1CHBF_slSI814SI814#imgrc=kuDDaeei731YVM&amp;imgdii=4GtNfhs1W7_snM" TargetMode="External"/><Relationship Id="rId2" Type="http://purl.oclc.org/ooxml/officeDocument/relationships/slide" Target="../slides/slide9.xml"/><Relationship Id="rId1" Type="http://purl.oclc.org/ooxml/officeDocument/relationships/notesMaster" Target="../notesMasters/notesMaster1.xml"/></Relationships>
</file>

<file path=ppt/notesSlides/notesSlide1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C4BDA-45DB-439E-8B24-207C805FE650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1657449"/>
      </p:ext>
    </p:extLst>
  </p:cSld>
  <p:clrMapOvr>
    <a:masterClrMapping/>
  </p:clrMapOvr>
</p:notes>
</file>

<file path=ppt/notesSlides/notesSlide2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Vir: </a:t>
            </a:r>
            <a:r>
              <a:rPr lang="sl-SI" dirty="0">
                <a:hlinkClick r:id="rId3"/>
              </a:rPr>
              <a:t>https://www.google.com/search?q=safe+internet&amp;rlz=1C1CHBF_slSI814SI814&amp;sxsrf=ALeKk00DxWiCKR6e4k4mRIjNeOyIJ6XGpA:1585493705725&amp;source=lnms&amp;tbm=isch&amp;sa=X&amp;ved=2ahUKEwjkif6o-L_oAhXKNcAKHXmTDXEQ_AUoAXoECBEQAw&amp;biw=1536&amp;bih=754#imgrc=8ux_Zweyry4kFM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B577A-438C-4490-B747-49C30C11B70F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5758677"/>
      </p:ext>
    </p:extLst>
  </p:cSld>
  <p:clrMapOvr>
    <a:masterClrMapping/>
  </p:clrMapOvr>
</p:notes>
</file>

<file path=ppt/notesSlides/notesSlide3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Vir:</a:t>
            </a:r>
            <a:r>
              <a:rPr lang="sl-SI" baseline="0%" dirty="0"/>
              <a:t> lastni arhiv 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B577A-438C-4490-B747-49C30C11B70F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7408824"/>
      </p:ext>
    </p:extLst>
  </p:cSld>
  <p:clrMapOvr>
    <a:masterClrMapping/>
  </p:clrMapOvr>
</p:notes>
</file>

<file path=ppt/notesSlides/notesSlide4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Vir: </a:t>
            </a:r>
            <a:r>
              <a:rPr lang="sl-SI" dirty="0">
                <a:hlinkClick r:id="rId3"/>
              </a:rPr>
              <a:t>https://www.google.com/imgres?imgurl=https%3A%2F%2Fwww.familyholiday.net%2Fwp-content%2Fuploads%2F2016%2F07%2FDIY-pencil-holder-ideas-for-your-home-desk-decoration-17.jpg&amp;imgrefurl=https%3A%2F%2Fwww.familyholiday.net%2F23-creative-and-unusual-diy-pencil-holder-ideas-for-your-home-desk-decoration%2F&amp;tbnid=sj51LMQYD0MNSM&amp;vet=12ahUKEwi0j4zW2r_oAhUL_BoKHYPEAggQMyhAegUIARCQAQ..i&amp;docid=qV3Iew4c_QyTNM&amp;w=678&amp;h=894&amp;q=PENCIL%20CUP%20HOLDER%20HOME%20MADE&amp;ved=2ahUKEwi0j4zW2r_oAhUL_BoKHYPEAggQMyhAegUIARCQAQ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B577A-438C-4490-B747-49C30C11B70F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9319293"/>
      </p:ext>
    </p:extLst>
  </p:cSld>
  <p:clrMapOvr>
    <a:masterClrMapping/>
  </p:clrMapOvr>
</p:notes>
</file>

<file path=ppt/notesSlides/notesSlide5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Vir: </a:t>
            </a:r>
            <a:r>
              <a:rPr lang="sl-SI" dirty="0">
                <a:hlinkClick r:id="rId3"/>
              </a:rPr>
              <a:t>https://www.google.com/imgres?imgurl=https%3A%2F%2Fi.shelterness.com%2F2018%2F08%2Ffun-diy-pencil-holders-and-cups-for-kids-5.jpg&amp;imgrefurl=https%3A%2F%2Fwww.shelterness.com%2Fdiy-kids-pencil-holders-cups%2F&amp;tbnid=YJhCHbHbfoTs2M&amp;vet=10CMcBEDMotgFqFwoTCNis8dfav-gCFQAAAAAdAAAAABAH..i&amp;docid=anF_MZAzp2EjEM&amp;w=588&amp;h=392&amp;q=PENCIL%20CUP%20HOLDER%20HOME%20MADE&amp;ved=0CMcBEDMotgFqFwoTCNis8dfav-gCFQAAAAAdAAAAABAH</a:t>
            </a:r>
            <a:endParaRPr lang="sl-SI" dirty="0"/>
          </a:p>
          <a:p>
            <a:r>
              <a:rPr lang="sl-SI" dirty="0">
                <a:hlinkClick r:id="rId4"/>
              </a:rPr>
              <a:t>https://www.google.com/imgres?imgurl=https%3A%2F%2Fimg.thrfun.com%2Fimg%2F116%2F266%2Fbutton_and_jewel_pencil_pot_17_m6.jpg&amp;imgrefurl=https%3A%2F%2Fwww.thriftyfun.com%2FPen-and-Pencil-Holder-Ideas.html&amp;tbnid=RTHFF91Qahw2aM&amp;vet=10COEBEDMowAFqFwoTCNis8dfav-gCFQAAAAAdAAAAABAH..i&amp;docid=rDQJUHRokDRAOM&amp;w=450&amp;h=646&amp;q=PENCIL%20CUP%20HOLDER%20HOME%20MADE&amp;ved=0COEBEDMowAFqFwoTCNis8dfav-gCFQAAAAAdAAAAABAH</a:t>
            </a:r>
            <a:endParaRPr lang="sl-SI" dirty="0"/>
          </a:p>
          <a:p>
            <a:r>
              <a:rPr lang="sl-SI" dirty="0">
                <a:hlinkClick r:id="rId5"/>
              </a:rPr>
              <a:t>https://www.google.com/imgres?imgurl=https%3A%2F%2Fi.ytimg.com%2Fvi%2FbOERfSDmURM%2Fhqdefault.jpg&amp;imgrefurl=https%3A%2F%2Fwww.youtube.com%2Fwatch%3Fv%3DbOERfSDmURM&amp;tbnid=mu3l6R4eDBpsAM&amp;vet=12ahUKEwi0j4zW2r_oAhUL_BoKHYPEAggQMygYegQIARAz..i&amp;docid=6iLAGj7_o3S2sM&amp;w=480&amp;h=360&amp;itg=1&amp;q=PENCIL%20CUP%20HOLDER%20HOME%20MADE&amp;ved=2ahUKEwi0j4zW2r_oAhUL_BoKHYPEAggQMygYegQIARAz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B577A-438C-4490-B747-49C30C11B70F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1175540"/>
      </p:ext>
    </p:extLst>
  </p:cSld>
  <p:clrMapOvr>
    <a:masterClrMapping/>
  </p:clrMapOvr>
</p:notes>
</file>

<file path=ppt/notesSlides/notesSlide6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Vir: </a:t>
            </a:r>
            <a:r>
              <a:rPr lang="sl-SI" dirty="0">
                <a:hlinkClick r:id="rId3"/>
              </a:rPr>
              <a:t>https://www.google.com/imgres?imgurl=https%3A%2F%2Fi.ytimg.com%2Fvi%2Fpgrqakwf0Aw%2Fhqdefault.jpg&amp;imgrefurl=https%3A%2F%2Fwww.youtube.com%2Fwatch%3Fv%3Dpgrqakwf0Aw&amp;docid=STFChjFiSstxHM&amp;tbnid=gosFGWC__QobJM%3A&amp;vet=1&amp;w=480&amp;h=360&amp;itg=1&amp;bih=730&amp;biw=1050&amp;ved=2ahUKEwj6quKF3L_oAhUQGewKHTNXBfwQxiAoAnoECAEQHA&amp;iact=c&amp;ictx=1</a:t>
            </a:r>
            <a:endParaRPr lang="sl-SI" dirty="0"/>
          </a:p>
          <a:p>
            <a:r>
              <a:rPr lang="sl-SI" dirty="0">
                <a:hlinkClick r:id="rId4"/>
              </a:rPr>
              <a:t>https://www.google.com/imgres?imgurl=https%3A%2F%2Ftratatuha.com%2Fwp-content%2Fuploads%2F2019%2F01%2FToilet-Paper-Roll-Caterpillar-Pencil-Holder1.jpg&amp;imgrefurl=https%3A%2F%2Ftratatuha.com%2Ftoilet-paper-roll-caterpillar-pencil-holder.html&amp;docid=H0USglFD_rGjNM&amp;tbnid=Z9snJ1p8sTKqsM%3A&amp;vet=1&amp;w=1000&amp;h=750&amp;itg=1&amp;bih=730&amp;biw=1050&amp;ved=2ahUKEwj6quKF3L_oAhUQGewKHTNXBfwQxiAoB3oECAEQKw&amp;iact=c&amp;ictx=1</a:t>
            </a:r>
            <a:endParaRPr lang="sl-SI" dirty="0"/>
          </a:p>
          <a:p>
            <a:r>
              <a:rPr lang="sl-SI" dirty="0">
                <a:hlinkClick r:id="rId5"/>
              </a:rPr>
              <a:t>https://www.google.com/imgres?imgurl=https%3A%2F%2Fi.pinimg.com%2Foriginals%2F1f%2Ff8%2Fd2%2F1ff8d2facdfd078a281e0a1f777f465c.jpg&amp;imgrefurl=https%3A%2F%2Fwww.pinterest.com%2Fpin%2F12807180163120967%2F&amp;tbnid=7HPxOJt5fNz77M&amp;vet=10CA0QxiAoA2oXChMI2Kzx19q_6AIVAAAAAB0AAAAAEAU..i&amp;docid=g7zU1kp9hGSYcM&amp;w=599&amp;h=844&amp;itg=1&amp;q=PENCIL%20CUP%20HOLDER%20HOME%20MADE&amp;ved=0CA0QxiAoA2oXChMI2Kzx19q_6AIVAAAAAB0AAAAAEAU#h=844&amp;imgdii=rh1jtlgwyzBfqM:&amp;vet=10CA0QxiAoA2oXChMI2Kzx19q_6AIVAAAAAB0AAAAAEAU..i&amp;w=599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B577A-438C-4490-B747-49C30C11B70F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1667832"/>
      </p:ext>
    </p:extLst>
  </p:cSld>
  <p:clrMapOvr>
    <a:masterClrMapping/>
  </p:clrMapOvr>
</p:notes>
</file>

<file path=ppt/notesSlides/notesSlide7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Vir: </a:t>
            </a:r>
            <a:r>
              <a:rPr lang="sl-SI" dirty="0">
                <a:hlinkClick r:id="rId3"/>
              </a:rPr>
              <a:t>https://www.google.com/search?q=nature+background&amp;tbm=isch&amp;ved=2ahUKEwiRp4W5p8DoAhWXBhoKHb4NCSIQ2-cCegQIABAA&amp;oq=nature+background&amp;gs_lcp=CgNpbWcQAzICCAAyAggAMgIIADICCAAyAggAMgIIADICCAAyAggAMgIIADICCAA6BwgjEOoCECc6BAgjECc6BAgAEENQx6wEWL_NBGCczgRoAXAAeACAAWaIAe8LkgEEMTUuMpgBAKABAaoBC2d3cy13aXotaW1nsAEK&amp;sclient=img&amp;ei=M-iAXtHBNJeNaL6bpJAC&amp;bih=754&amp;biw=1536&amp;rlz=1C1CHBF_slSI814SI814#imgrc=kuDDaeei731YVM&amp;imgdii=4GtNfhs1W7_snM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123EE-2E62-443E-BC74-32926BF02792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7190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purl.oclc.org/ooxml/officeDocument/relationships/image" Target="../media/image6.png"/><Relationship Id="rId2" Type="http://purl.oclc.org/ooxml/officeDocument/relationships/image" Target="../media/image5.png"/><Relationship Id="rId1" Type="http://purl.oclc.org/ooxml/officeDocument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%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%"/>
                <a:lumOff val="50%"/>
              </a:schemeClr>
            </a:solidFill>
            <a:miter lim="800%"/>
          </a:ln>
          <a:effectLst>
            <a:innerShdw blurRad="57150" dist="38100" dir="14460000">
              <a:srgbClr val="000000">
                <a:alpha val="70%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purl.oclc.org/ooxml/drawingml/main" xmlns:r="http://purl.oclc.org/ooxml/officeDocument/relationships" xmlns:p="http://purl.oclc.org/ooxml/presentationml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purl.oclc.org/ooxml/drawingml/main" xmlns:r="http://purl.oclc.org/ooxml/officeDocument/relationships" xmlns:p="http://purl.oclc.org/ooxml/presentationml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purl.oclc.org/ooxml/drawingml/main" xmlns:r="http://purl.oclc.org/ooxml/officeDocument/relationships" xmlns:p="http://purl.oclc.org/ooxml/presentationml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purl.oclc.org/ooxml/drawingml/main" xmlns:r="http://purl.oclc.org/ooxml/officeDocument/relationships" xmlns:p="http://purl.oclc.org/ooxml/presentationml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purl.oclc.org/ooxml/drawingml/main" xmlns:r="http://purl.oclc.org/ooxml/officeDocument/relationships" xmlns:p="http://purl.oclc.org/ooxml/presentationml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%"/>
                <a:lumOff val="50%"/>
              </a:schemeClr>
            </a:solidFill>
            <a:miter lim="800%"/>
          </a:ln>
          <a:effectLst>
            <a:innerShdw blurRad="57150" dist="38100" dir="14460000">
              <a:srgbClr val="000000">
                <a:alpha val="70%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13" Type="http://purl.oclc.org/ooxml/officeDocument/relationships/slideLayout" Target="../slideLayouts/slideLayout13.xml"/><Relationship Id="rId18" Type="http://purl.oclc.org/ooxml/officeDocument/relationships/theme" Target="../theme/theme1.xml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slideLayout" Target="../slideLayouts/slideLayout12.xml"/><Relationship Id="rId17" Type="http://purl.oclc.org/ooxml/officeDocument/relationships/slideLayout" Target="../slideLayouts/slideLayout17.xml"/><Relationship Id="rId2" Type="http://purl.oclc.org/ooxml/officeDocument/relationships/slideLayout" Target="../slideLayouts/slideLayout2.xml"/><Relationship Id="rId16" Type="http://purl.oclc.org/ooxml/officeDocument/relationships/slideLayout" Target="../slideLayouts/slideLayout16.xml"/><Relationship Id="rId20" Type="http://purl.oclc.org/ooxml/officeDocument/relationships/image" Target="../media/image4.png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5" Type="http://purl.oclc.org/ooxml/officeDocument/relationships/slideLayout" Target="../slideLayouts/slideLayout15.xml"/><Relationship Id="rId10" Type="http://purl.oclc.org/ooxml/officeDocument/relationships/slideLayout" Target="../slideLayouts/slideLayout10.xml"/><Relationship Id="rId19" Type="http://purl.oclc.org/ooxml/officeDocument/relationships/image" Target="../media/image3.png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Relationship Id="rId14" Type="http://purl.oclc.org/ooxml/officeDocument/relationships/slideLayout" Target="../slideLayouts/slideLayout14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%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%"/>
        </a:spcBef>
        <a:buNone/>
        <a:defRPr sz="4400" kern="1200" cap="none">
          <a:ln w="3175" cmpd="sng">
            <a:noFill/>
          </a:ln>
          <a:solidFill>
            <a:schemeClr val="tx1">
              <a:lumMod val="85%"/>
              <a:lumOff val="15%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%"/>
        </a:spcBef>
        <a:spcAft>
          <a:spcPts val="600"/>
        </a:spcAft>
        <a:buClr>
          <a:schemeClr val="accent1"/>
        </a:buClr>
        <a:buSzPct val="115%"/>
        <a:buFont typeface="Arial"/>
        <a:buChar char="•"/>
        <a:defRPr sz="2400" kern="1200" cap="none">
          <a:solidFill>
            <a:schemeClr val="tx1">
              <a:lumMod val="85%"/>
              <a:lumOff val="15%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%"/>
        </a:spcBef>
        <a:spcAft>
          <a:spcPts val="600"/>
        </a:spcAft>
        <a:buClr>
          <a:schemeClr val="accent1"/>
        </a:buClr>
        <a:buSzPct val="115%"/>
        <a:buFont typeface="Arial"/>
        <a:buChar char="•"/>
        <a:defRPr sz="2000" kern="1200" cap="none">
          <a:solidFill>
            <a:schemeClr val="tx1">
              <a:lumMod val="85%"/>
              <a:lumOff val="15%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%"/>
        </a:spcBef>
        <a:spcAft>
          <a:spcPts val="600"/>
        </a:spcAft>
        <a:buClr>
          <a:schemeClr val="accent1"/>
        </a:buClr>
        <a:buSzPct val="115%"/>
        <a:buFont typeface="Arial"/>
        <a:buChar char="•"/>
        <a:defRPr sz="1800" kern="1200" cap="none">
          <a:solidFill>
            <a:schemeClr val="tx1">
              <a:lumMod val="85%"/>
              <a:lumOff val="15%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%"/>
        </a:spcBef>
        <a:spcAft>
          <a:spcPts val="600"/>
        </a:spcAft>
        <a:buClr>
          <a:schemeClr val="accent1"/>
        </a:buClr>
        <a:buSzPct val="115%"/>
        <a:buFont typeface="Arial"/>
        <a:buChar char="•"/>
        <a:defRPr sz="1600" kern="1200" cap="none">
          <a:solidFill>
            <a:schemeClr val="tx1">
              <a:lumMod val="85%"/>
              <a:lumOff val="15%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%"/>
        </a:spcBef>
        <a:spcAft>
          <a:spcPts val="600"/>
        </a:spcAft>
        <a:buClr>
          <a:schemeClr val="accent1"/>
        </a:buClr>
        <a:buSzPct val="115%"/>
        <a:buFont typeface="Arial"/>
        <a:buChar char="•"/>
        <a:defRPr sz="1400" kern="1200" cap="none">
          <a:solidFill>
            <a:schemeClr val="tx1">
              <a:lumMod val="85%"/>
              <a:lumOff val="15%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%"/>
        </a:spcBef>
        <a:spcAft>
          <a:spcPts val="600"/>
        </a:spcAft>
        <a:buClr>
          <a:schemeClr val="accent1"/>
        </a:buClr>
        <a:buSzPct val="115%"/>
        <a:buFont typeface="Arial"/>
        <a:buChar char="•"/>
        <a:defRPr sz="1400" kern="1200" cap="none">
          <a:solidFill>
            <a:schemeClr val="tx1">
              <a:lumMod val="85%"/>
              <a:lumOff val="15%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%"/>
        </a:spcBef>
        <a:spcAft>
          <a:spcPts val="600"/>
        </a:spcAft>
        <a:buClr>
          <a:schemeClr val="accent1"/>
        </a:buClr>
        <a:buSzPct val="115%"/>
        <a:buFont typeface="Arial"/>
        <a:buChar char="•"/>
        <a:defRPr sz="1400" kern="1200" cap="none">
          <a:solidFill>
            <a:schemeClr val="tx1">
              <a:lumMod val="85%"/>
              <a:lumOff val="15%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%"/>
        </a:spcBef>
        <a:spcAft>
          <a:spcPts val="600"/>
        </a:spcAft>
        <a:buClr>
          <a:schemeClr val="accent1"/>
        </a:buClr>
        <a:buSzPct val="115%"/>
        <a:buFont typeface="Arial"/>
        <a:buChar char="•"/>
        <a:defRPr sz="1400" kern="1200" cap="none">
          <a:solidFill>
            <a:schemeClr val="tx1">
              <a:lumMod val="85%"/>
              <a:lumOff val="15%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%"/>
        </a:spcBef>
        <a:spcAft>
          <a:spcPts val="600"/>
        </a:spcAft>
        <a:buClr>
          <a:schemeClr val="accent1"/>
        </a:buClr>
        <a:buSzPct val="115%"/>
        <a:buFont typeface="Arial"/>
        <a:buChar char="•"/>
        <a:defRPr sz="1400" kern="1200" cap="none">
          <a:solidFill>
            <a:schemeClr val="tx1">
              <a:lumMod val="85%"/>
              <a:lumOff val="15%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1.xml"/><Relationship Id="rId1" Type="http://purl.oclc.org/ooxml/officeDocument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purl.oclc.org/ooxml/officeDocument/relationships/image" Target="../media/image8.png"/><Relationship Id="rId2" Type="http://purl.oclc.org/ooxml/officeDocument/relationships/image" Target="../media/image7.jpeg"/><Relationship Id="rId1" Type="http://purl.oclc.org/ooxml/officeDocument/relationships/slideLayout" Target="../slideLayouts/slideLayout2.xml"/><Relationship Id="rId4" Type="http://purl.oclc.org/ooxml/officeDocument/relationships/hyperlink" Target="https://otroci.safe.si/lepo-vedenje" TargetMode="External"/></Relationships>
</file>

<file path=ppt/slides/_rels/slide3.xml.rels><?xml version="1.0" encoding="UTF-8" standalone="yes"?>
<Relationships xmlns="http://schemas.openxmlformats.org/package/2006/relationships"><Relationship Id="rId3" Type="http://purl.oclc.org/ooxml/officeDocument/relationships/image" Target="../media/image9.png"/><Relationship Id="rId2" Type="http://purl.oclc.org/ooxml/officeDocument/relationships/image" Target="../media/image7.jpeg"/><Relationship Id="rId1" Type="http://purl.oclc.org/ooxml/officeDocument/relationships/slideLayout" Target="../slideLayouts/slideLayout2.xml"/><Relationship Id="rId6" Type="http://purl.oclc.org/ooxml/officeDocument/relationships/hyperlink" Target="https://safe.si/novice/youtube-snapchat-in-instagram-najbolj-priljubljeni-med-slovenskimi-najstniki" TargetMode="External"/><Relationship Id="rId5" Type="http://purl.oclc.org/ooxml/officeDocument/relationships/image" Target="../media/image11.png"/><Relationship Id="rId4" Type="http://purl.oclc.org/ooxml/officeDocument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purl.oclc.org/ooxml/officeDocument/relationships/hyperlink" Target="https://safe.si/gradiva/testi/kviz-ali-delis-prevec-neprimernih-vsebin-na-druzabnih-omrezjih" TargetMode="External"/><Relationship Id="rId3" Type="http://purl.oclc.org/ooxml/officeDocument/relationships/image" Target="../media/image7.jpeg"/><Relationship Id="rId7" Type="http://purl.oclc.org/ooxml/officeDocument/relationships/image" Target="../media/image12.png"/><Relationship Id="rId2" Type="http://purl.oclc.org/ooxml/officeDocument/relationships/notesSlide" Target="../notesSlides/notesSlide2.xml"/><Relationship Id="rId1" Type="http://purl.oclc.org/ooxml/officeDocument/relationships/slideLayout" Target="../slideLayouts/slideLayout2.xml"/><Relationship Id="rId6" Type="http://purl.oclc.org/ooxml/officeDocument/relationships/hyperlink" Target="http://www.ris.org/c/1321/obiskanost_strani/?preid=0" TargetMode="External"/><Relationship Id="rId5" Type="http://purl.oclc.org/ooxml/officeDocument/relationships/hyperlink" Target="https://safe.si/orodja/drevesa-odlocanja" TargetMode="External"/><Relationship Id="rId4" Type="http://purl.oclc.org/ooxml/officeDocument/relationships/hyperlink" Target="https://safe.si/gradiva/testi/kviz-preveri-kako-dobro-poznas-emotikone-in-njihov-pomen" TargetMode="External"/></Relationships>
</file>

<file path=ppt/slides/_rels/slide5.xml.rels><?xml version="1.0" encoding="UTF-8" standalone="yes"?>
<Relationships xmlns="http://schemas.openxmlformats.org/package/2006/relationships"><Relationship Id="rId3" Type="http://purl.oclc.org/ooxml/officeDocument/relationships/image" Target="../media/image13.png"/><Relationship Id="rId2" Type="http://purl.oclc.org/ooxml/officeDocument/relationships/notesSlide" Target="../notesSlides/notesSlide3.xml"/><Relationship Id="rId1" Type="http://purl.oclc.org/ooxml/officeDocument/relationships/slideLayout" Target="../slideLayouts/slideLayout2.xml"/><Relationship Id="rId4" Type="http://purl.oclc.org/ooxml/officeDocument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purl.oclc.org/ooxml/officeDocument/relationships/image" Target="../media/image15.jpeg"/><Relationship Id="rId2" Type="http://purl.oclc.org/ooxml/officeDocument/relationships/notesSlide" Target="../notesSlides/notesSlide4.xml"/><Relationship Id="rId1" Type="http://purl.oclc.org/ooxml/officeDocument/relationships/slideLayout" Target="../slideLayouts/slideLayout2.xml"/><Relationship Id="rId5" Type="http://purl.oclc.org/ooxml/officeDocument/relationships/image" Target="../media/image17.jpeg"/><Relationship Id="rId4" Type="http://purl.oclc.org/ooxml/officeDocument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purl.oclc.org/ooxml/officeDocument/relationships/image" Target="../media/image18.jpeg"/><Relationship Id="rId2" Type="http://purl.oclc.org/ooxml/officeDocument/relationships/notesSlide" Target="../notesSlides/notesSlide5.xml"/><Relationship Id="rId1" Type="http://purl.oclc.org/ooxml/officeDocument/relationships/slideLayout" Target="../slideLayouts/slideLayout2.xml"/><Relationship Id="rId5" Type="http://purl.oclc.org/ooxml/officeDocument/relationships/image" Target="../media/image20.jpeg"/><Relationship Id="rId4" Type="http://purl.oclc.org/ooxml/officeDocument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purl.oclc.org/ooxml/officeDocument/relationships/image" Target="../media/image21.jpeg"/><Relationship Id="rId2" Type="http://purl.oclc.org/ooxml/officeDocument/relationships/notesSlide" Target="../notesSlides/notesSlide6.xml"/><Relationship Id="rId1" Type="http://purl.oclc.org/ooxml/officeDocument/relationships/slideLayout" Target="../slideLayouts/slideLayout2.xml"/><Relationship Id="rId6" Type="http://purl.oclc.org/ooxml/officeDocument/relationships/image" Target="../media/image24.jpeg"/><Relationship Id="rId5" Type="http://purl.oclc.org/ooxml/officeDocument/relationships/image" Target="../media/image23.jpeg"/><Relationship Id="rId4" Type="http://purl.oclc.org/ooxml/officeDocument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purl.oclc.org/ooxml/officeDocument/relationships/image" Target="../media/image25.jpg"/><Relationship Id="rId2" Type="http://purl.oclc.org/ooxml/officeDocument/relationships/notesSlide" Target="../notesSlides/notesSlide7.xml"/><Relationship Id="rId1" Type="http://purl.oclc.org/ooxml/officeDocument/relationships/slideLayout" Target="../slideLayouts/slideLayout6.xml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PODALJŠANO BIVANJE 2, 3 in 5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Pripravila: Katja Vraničar, prof. RP</a:t>
            </a:r>
          </a:p>
        </p:txBody>
      </p:sp>
    </p:spTree>
    <p:extLst>
      <p:ext uri="{BB962C8B-B14F-4D97-AF65-F5344CB8AC3E}">
        <p14:creationId xmlns:p14="http://schemas.microsoft.com/office/powerpoint/2010/main" val="3402712069"/>
      </p:ext>
    </p:extLst>
  </p:cSld>
  <p:clrMapOvr>
    <a:masterClrMapping/>
  </p:clrMapOvr>
</p:sld>
</file>

<file path=ppt/slides/slide2.xml><?xml version="1.0" encoding="utf-8"?>
<p:sld xmlns:a="http://purl.oclc.org/ooxml/drawingml/main" xmlns:r="http://purl.oclc.org/ooxml/officeDocument/relationships" xmlns:p="http://purl.oclc.org/ooxml/presentationml/main" showMasterSp="0">
  <p:cSld>
    <p:bg>
      <p:bgPr>
        <a:blipFill>
          <a:blip r:embed="rId2"/>
          <a:tile tx="0" ty="0" sx="100%" sy="100%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82436" y="16410"/>
            <a:ext cx="9601196" cy="1303867"/>
          </a:xfrm>
        </p:spPr>
        <p:txBody>
          <a:bodyPr/>
          <a:lstStyle/>
          <a:p>
            <a:r>
              <a:rPr lang="sl-SI" dirty="0"/>
              <a:t>VARNA RABA SPLETA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l="0.705%" t="9.75%" r="0.216%" b="5.803%"/>
          <a:stretch/>
        </p:blipFill>
        <p:spPr>
          <a:xfrm>
            <a:off x="1000780" y="1111385"/>
            <a:ext cx="10190440" cy="4885607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227756" y="6196405"/>
            <a:ext cx="33495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4"/>
              </a:rPr>
              <a:t>https://otroci.safe.si/lepo-vedenje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3829722" y="6196405"/>
            <a:ext cx="559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Vir: </a:t>
            </a:r>
          </a:p>
        </p:txBody>
      </p:sp>
    </p:spTree>
    <p:extLst>
      <p:ext uri="{BB962C8B-B14F-4D97-AF65-F5344CB8AC3E}">
        <p14:creationId xmlns:p14="http://schemas.microsoft.com/office/powerpoint/2010/main" val="3556368580"/>
      </p:ext>
    </p:extLst>
  </p:cSld>
  <p:clrMapOvr>
    <a:masterClrMapping/>
  </p:clrMapOvr>
</p:sld>
</file>

<file path=ppt/slides/slide3.xml><?xml version="1.0" encoding="utf-8"?>
<p:sld xmlns:a="http://purl.oclc.org/ooxml/drawingml/main" xmlns:r="http://purl.oclc.org/ooxml/officeDocument/relationships" xmlns:p="http://purl.oclc.org/ooxml/presentationml/main" showMasterSp="0">
  <p:cSld>
    <p:bg>
      <p:bgPr>
        <a:blipFill>
          <a:blip r:embed="rId2"/>
          <a:tile tx="0" ty="0" sx="100%" sy="100%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58094" y="645631"/>
            <a:ext cx="9601196" cy="3318936"/>
          </a:xfrm>
        </p:spPr>
        <p:txBody>
          <a:bodyPr/>
          <a:lstStyle/>
          <a:p>
            <a:r>
              <a:rPr lang="sl-SI" dirty="0"/>
              <a:t>Ali si vedel?</a:t>
            </a:r>
          </a:p>
          <a:p>
            <a:pPr>
              <a:buFontTx/>
              <a:buChar char="-"/>
            </a:pPr>
            <a:r>
              <a:rPr lang="sl-SI" dirty="0"/>
              <a:t>Najbolj priljubljena elektronska naprava med </a:t>
            </a:r>
          </a:p>
          <a:p>
            <a:pPr marL="0" indent="0">
              <a:buNone/>
            </a:pPr>
            <a:r>
              <a:rPr lang="sl-SI" dirty="0"/>
              <a:t>slovenskimi otroki in najstniki je mobilni telefon.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l="54.091%" t="16.947%" r="1.818%" b="31.838%"/>
          <a:stretch/>
        </p:blipFill>
        <p:spPr>
          <a:xfrm>
            <a:off x="84235" y="2682878"/>
            <a:ext cx="4319268" cy="282211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/>
          <a:srcRect l="53.433%" t="22.21%" r="0.962%" b="19.235%"/>
          <a:stretch/>
        </p:blipFill>
        <p:spPr>
          <a:xfrm>
            <a:off x="4625955" y="3372848"/>
            <a:ext cx="4299954" cy="310544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5"/>
          <a:srcRect l="53.28%" t="36.015%" r="2.007%" b="13.783%"/>
          <a:stretch/>
        </p:blipFill>
        <p:spPr>
          <a:xfrm>
            <a:off x="7078532" y="183404"/>
            <a:ext cx="4555820" cy="2877196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9105262" y="3871490"/>
            <a:ext cx="27016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6"/>
              </a:rPr>
              <a:t>Vir: </a:t>
            </a:r>
          </a:p>
          <a:p>
            <a:r>
              <a:rPr lang="sl-SI" dirty="0">
                <a:hlinkClick r:id="rId6"/>
              </a:rPr>
              <a:t>https://safe.si/novice/youtube-snapchat-in-instagram-najbolj-priljubljeni-med-slovenskimi-najstniki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38655839"/>
      </p:ext>
    </p:extLst>
  </p:cSld>
  <p:clrMapOvr>
    <a:masterClrMapping/>
  </p:clrMapOvr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bg>
      <p:bgPr>
        <a:blipFill>
          <a:blip r:embed="rId3"/>
          <a:tile tx="0" ty="0" sx="100%" sy="100%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Uporabne povezave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95401" y="2649415"/>
            <a:ext cx="9601196" cy="3226453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1295401" y="301253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>
                <a:hlinkClick r:id="rId4"/>
              </a:rPr>
              <a:t>https://safe.si/gradiva/testi/kviz-preveri-kako-dobro-poznas-emotikone-in-njihov-pomen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1295401" y="3474196"/>
            <a:ext cx="3857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5"/>
              </a:rPr>
              <a:t>https://safe.si/orodja/drevesa-odlocanja</a:t>
            </a:r>
            <a:endParaRPr lang="sl-SI" dirty="0"/>
          </a:p>
        </p:txBody>
      </p:sp>
      <p:sp>
        <p:nvSpPr>
          <p:cNvPr id="11" name="Pravokotnik 10"/>
          <p:cNvSpPr/>
          <p:nvPr/>
        </p:nvSpPr>
        <p:spPr>
          <a:xfrm>
            <a:off x="1295401" y="3893309"/>
            <a:ext cx="5247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6"/>
              </a:rPr>
              <a:t>http://www.ris.org/c/1321/obiskanost_strani/?preid=0</a:t>
            </a:r>
            <a:endParaRPr lang="sl-SI" dirty="0"/>
          </a:p>
        </p:txBody>
      </p:sp>
      <p:pic>
        <p:nvPicPr>
          <p:cNvPr id="1026" name="Picture 2" descr="Safe Internet, together against hack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42" y="3206996"/>
            <a:ext cx="4192182" cy="249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avokotnik 11"/>
          <p:cNvSpPr/>
          <p:nvPr/>
        </p:nvSpPr>
        <p:spPr>
          <a:xfrm>
            <a:off x="1295401" y="43429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>
                <a:hlinkClick r:id="rId8"/>
              </a:rPr>
              <a:t>https://safe.si/gradiva/testi/kviz-ali-delis-prevec-neprimernih-vsebin-na-druzabnih-omrezjih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39740595"/>
      </p:ext>
    </p:extLst>
  </p:cSld>
  <p:clrMapOvr>
    <a:masterClrMapping/>
  </p:clrMapOvr>
</p:sld>
</file>

<file path=ppt/slides/slide5.xml><?xml version="1.0" encoding="utf-8"?>
<p:sld xmlns:a="http://purl.oclc.org/ooxml/drawingml/main" xmlns:r="http://purl.oclc.org/ooxml/officeDocument/relationships" xmlns:p="http://purl.oclc.org/ooxml/presentationml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1" y="115408"/>
            <a:ext cx="9601196" cy="1303867"/>
          </a:xfrm>
        </p:spPr>
        <p:txBody>
          <a:bodyPr/>
          <a:lstStyle/>
          <a:p>
            <a:r>
              <a:rPr lang="sl-SI" dirty="0"/>
              <a:t>IZDELAJ LONČEK ZA PISALA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l="38.712%" t="35.57%" r="38.523%" b="24.698%"/>
          <a:stretch/>
        </p:blipFill>
        <p:spPr>
          <a:xfrm>
            <a:off x="677732" y="1266677"/>
            <a:ext cx="4163294" cy="4087092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677732" y="5444275"/>
            <a:ext cx="3851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/>
              <a:t>Miha in Maruša sta naredila svoje lončke za pisala iz odpadne embalaže za mleko. Okrasila sta jih z bleščečim papirjem in biserčki. </a:t>
            </a:r>
          </a:p>
        </p:txBody>
      </p:sp>
      <p:pic>
        <p:nvPicPr>
          <p:cNvPr id="1026" name="Picture 2" descr="https://scontent-vie1-1.xx.fbcdn.net/v/t1.15752-9/90964615_166299444456188_4741594030213693440_n.jpg?_nc_cat=101&amp;_nc_sid=b96e70&amp;_nc_oc=AQknPo1NirQh8Y8jTKl6MFzjT7NRv6WnwQn9sbVRsCufOFKFz8OzU7gxCW7pnZPSuGo&amp;_nc_ht=scontent-vie1-1.xx&amp;oh=979591c4a70c5b5711881d61caf4f296&amp;oe=5EA666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279" y="1736133"/>
            <a:ext cx="5179318" cy="388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5717279" y="5644330"/>
            <a:ext cx="5040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Ta lončka za pisala sta nastala iz odpadne embalaže za čips. Okrašena sta z ostanki papirja, ki so prilepljeni z mešanico lepila za les in vode. </a:t>
            </a:r>
          </a:p>
        </p:txBody>
      </p:sp>
    </p:spTree>
    <p:extLst>
      <p:ext uri="{BB962C8B-B14F-4D97-AF65-F5344CB8AC3E}">
        <p14:creationId xmlns:p14="http://schemas.microsoft.com/office/powerpoint/2010/main" val="2460725922"/>
      </p:ext>
    </p:extLst>
  </p:cSld>
  <p:clrMapOvr>
    <a:masterClrMapping/>
  </p:clrMapOvr>
</p:sld>
</file>

<file path=ppt/slides/slide6.xml><?xml version="1.0" encoding="utf-8"?>
<p:sld xmlns:a="http://purl.oclc.org/ooxml/drawingml/main" xmlns:r="http://purl.oclc.org/ooxml/officeDocument/relationships" xmlns:p="http://purl.oclc.org/ooxml/presentationml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Y Pen Cup Hold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.939%" t="0.016%"/>
          <a:stretch/>
        </p:blipFill>
        <p:spPr bwMode="auto">
          <a:xfrm>
            <a:off x="118871" y="982132"/>
            <a:ext cx="4104542" cy="448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347829" y="5631724"/>
            <a:ext cx="3485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Lonček lahko izdelaš tudi iz kartonastih skodelic za kavo …</a:t>
            </a:r>
          </a:p>
        </p:txBody>
      </p:sp>
      <p:pic>
        <p:nvPicPr>
          <p:cNvPr id="2052" name="Picture 4" descr="https://www.familyholiday.net/wp-content/uploads/2016/07/DIY-pencil-holder-ideas-for-your-home-desk-decoration-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254" y="318503"/>
            <a:ext cx="4017484" cy="529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4721257" y="5764384"/>
            <a:ext cx="348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… ali sladolednih paličic. </a:t>
            </a:r>
          </a:p>
        </p:txBody>
      </p:sp>
      <p:pic>
        <p:nvPicPr>
          <p:cNvPr id="8" name="Picture 6" descr="https://www.firstpalette.com/images/craft-mainpic-square/stainedglassjars-pencilholder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.25%" t="1.129%" r="17.953%"/>
          <a:stretch/>
        </p:blipFill>
        <p:spPr bwMode="auto">
          <a:xfrm>
            <a:off x="8810512" y="1015081"/>
            <a:ext cx="3033657" cy="442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8704580" y="5577534"/>
            <a:ext cx="3139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/>
              <a:t>Za izdelavo steklenega lončka potrebuješ stekleno odpadno embalažo (npr. Kozarci za vlaganje) in barve za risanje po steklu.</a:t>
            </a:r>
          </a:p>
        </p:txBody>
      </p:sp>
    </p:spTree>
    <p:extLst>
      <p:ext uri="{BB962C8B-B14F-4D97-AF65-F5344CB8AC3E}">
        <p14:creationId xmlns:p14="http://schemas.microsoft.com/office/powerpoint/2010/main" val="1496996652"/>
      </p:ext>
    </p:extLst>
  </p:cSld>
  <p:clrMapOvr>
    <a:masterClrMapping/>
  </p:clrMapOvr>
</p:sld>
</file>

<file path=ppt/slides/slide7.xml><?xml version="1.0" encoding="utf-8"?>
<p:sld xmlns:a="http://purl.oclc.org/ooxml/drawingml/main" xmlns:r="http://purl.oclc.org/ooxml/officeDocument/relationships" xmlns:p="http://purl.oclc.org/ooxml/presentationml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0705" y="193317"/>
            <a:ext cx="9601196" cy="1303867"/>
          </a:xfrm>
        </p:spPr>
        <p:txBody>
          <a:bodyPr>
            <a:normAutofit fontScale="90%"/>
          </a:bodyPr>
          <a:lstStyle/>
          <a:p>
            <a:r>
              <a:rPr lang="sl-SI" dirty="0"/>
              <a:t>Lončke lahko okrasiš tudi z blagom, filcem, volno itd. </a:t>
            </a:r>
          </a:p>
        </p:txBody>
      </p:sp>
      <p:pic>
        <p:nvPicPr>
          <p:cNvPr id="3074" name="Picture 2" descr="https://i.shelterness.com/2018/08/fun-diy-pencil-holders-and-cups-for-kids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74" y="2350312"/>
            <a:ext cx="3673064" cy="244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g.thrfun.com/img/116/266/button_and_jewel_pencil_pot_17_m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539" y="1627084"/>
            <a:ext cx="3197519" cy="459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927" y="1922098"/>
            <a:ext cx="2832523" cy="424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423652"/>
      </p:ext>
    </p:extLst>
  </p:cSld>
  <p:clrMapOvr>
    <a:masterClrMapping/>
  </p:clrMapOvr>
</p:sld>
</file>

<file path=ppt/slides/slide8.xml><?xml version="1.0" encoding="utf-8"?>
<p:sld xmlns:a="http://purl.oclc.org/ooxml/drawingml/main" xmlns:r="http://purl.oclc.org/ooxml/officeDocument/relationships" xmlns:p="http://purl.oclc.org/ooxml/presentationml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46931" y="-189355"/>
            <a:ext cx="9601196" cy="1303867"/>
          </a:xfrm>
        </p:spPr>
        <p:txBody>
          <a:bodyPr/>
          <a:lstStyle/>
          <a:p>
            <a:r>
              <a:rPr lang="sl-SI" dirty="0"/>
              <a:t>ŠE NEKAJ IDEJ</a:t>
            </a:r>
          </a:p>
        </p:txBody>
      </p:sp>
      <p:pic>
        <p:nvPicPr>
          <p:cNvPr id="5122" name="Picture 2" descr="https://i.ytimg.com/vi/pgrqakwf0Aw/hq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0.353%" t="2.225%" r="0.353%" b="2.715%"/>
          <a:stretch/>
        </p:blipFill>
        <p:spPr bwMode="auto">
          <a:xfrm>
            <a:off x="638046" y="441064"/>
            <a:ext cx="4539728" cy="325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tratatuha.com/wp-content/uploads/2019/01/Toilet-Paper-Roll-Caterpillar-Pencil-Holder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.195%" t="12.358%" r="0.541%" b="11.097%"/>
          <a:stretch/>
        </p:blipFill>
        <p:spPr bwMode="auto">
          <a:xfrm>
            <a:off x="6486860" y="3700631"/>
            <a:ext cx="5533015" cy="323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i.ytimg.com/vi/bOERfSDmURM/hqdefaul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0.451%" t="12.459%" r="1.391%" b="12.245%"/>
          <a:stretch/>
        </p:blipFill>
        <p:spPr bwMode="auto">
          <a:xfrm>
            <a:off x="404307" y="3903331"/>
            <a:ext cx="4959275" cy="282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btellu.com/wp-content/uploads/2018/09/portalapices-disney-di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070" y="973733"/>
            <a:ext cx="4567761" cy="256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179535"/>
      </p:ext>
    </p:extLst>
  </p:cSld>
  <p:clrMapOvr>
    <a:masterClrMapping/>
  </p:clrMapOvr>
</p:sld>
</file>

<file path=ppt/slides/slide9.xml><?xml version="1.0" encoding="utf-8"?>
<p:sld xmlns:a="http://purl.oclc.org/ooxml/drawingml/main" xmlns:r="http://purl.oclc.org/ooxml/officeDocument/relationships" xmlns:p="http://purl.oclc.org/ooxml/presentationml/main" showMasterSp="0">
  <p:cSld>
    <p:bg>
      <p:bgPr>
        <a:blipFill dpi="0" rotWithShape="1">
          <a:blip r:embed="rId3">
            <a:lum/>
          </a:blip>
          <a:srcRect/>
          <a:stretch>
            <a:fillRect t="-11%" b="-11%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8382000" y="3322320"/>
            <a:ext cx="3383280" cy="1351280"/>
          </a:xfrm>
          <a:prstGeom prst="rect">
            <a:avLst/>
          </a:prstGeom>
        </p:spPr>
        <p:style>
          <a:lnRef idx="2">
            <a:schemeClr val="accent6">
              <a:shade val="50%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717280" y="3487896"/>
            <a:ext cx="3185160" cy="1020128"/>
          </a:xfrm>
        </p:spPr>
        <p:txBody>
          <a:bodyPr>
            <a:noAutofit/>
          </a:bodyPr>
          <a:lstStyle/>
          <a:p>
            <a:r>
              <a:rPr lang="sl-SI" sz="2400" b="1" dirty="0">
                <a:solidFill>
                  <a:schemeClr val="tx2">
                    <a:lumMod val="50%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Želim vam prijeten in miren teden. </a:t>
            </a:r>
          </a:p>
        </p:txBody>
      </p:sp>
    </p:spTree>
    <p:extLst>
      <p:ext uri="{BB962C8B-B14F-4D97-AF65-F5344CB8AC3E}">
        <p14:creationId xmlns:p14="http://schemas.microsoft.com/office/powerpoint/2010/main" val="3332479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purl.oclc.org/ooxml/officeDocument/relationships/image" Target="../media/image2.jpeg"/><Relationship Id="rId1" Type="http://purl.oclc.org/ooxml/officeDocument/relationships/image" Target="../media/image1.jpeg"/></Relationships>
</file>

<file path=ppt/theme/theme1.xml><?xml version="1.0" encoding="utf-8"?>
<a:theme xmlns:a="http://purl.oclc.org/ooxml/drawingml/main" name="Naravn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%">
              <a:schemeClr val="phClr">
                <a:tint val="60%"/>
                <a:lumMod val="110%"/>
              </a:schemeClr>
            </a:gs>
            <a:gs pos="100%">
              <a:schemeClr val="phClr">
                <a:tint val="82%"/>
              </a:schemeClr>
            </a:gs>
          </a:gsLst>
          <a:lin ang="5400000" scaled="0"/>
        </a:gradFill>
        <a:blipFill>
          <a:blip xmlns:r="http://purl.oclc.org/ooxml/officeDocument/relationships" r:embed="rId1">
            <a:duotone>
              <a:schemeClr val="phClr">
                <a:shade val="74%"/>
                <a:satMod val="130%"/>
                <a:lumMod val="90%"/>
              </a:schemeClr>
              <a:schemeClr val="phClr">
                <a:tint val="94%"/>
                <a:satMod val="120%"/>
                <a:lumMod val="104%"/>
              </a:schemeClr>
            </a:duotone>
          </a:blip>
          <a:tile tx="0" ty="0" sx="100%" sy="100%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%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%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90%"/>
                <a:lumMod val="110%"/>
              </a:schemeClr>
            </a:gs>
            <a:gs pos="100%">
              <a:schemeClr val="phClr">
                <a:shade val="88%"/>
                <a:lumMod val="98%"/>
              </a:schemeClr>
            </a:gs>
          </a:gsLst>
          <a:lin ang="5400000" scaled="0"/>
        </a:gradFill>
        <a:blipFill>
          <a:blip xmlns:r="http://purl.oclc.org/ooxml/officeDocument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purl.oclc.org/ooxml/drawingml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purl.oclc.org/ooxml/officeDocument/extendedProperties" xmlns:vt="http://purl.oclc.org/ooxml/officeDocument/docPropsVTypes">
  <Template>Organic</Template>
  <TotalTime>753</TotalTime>
  <Words>1069</Words>
  <Application>Microsoft Office PowerPoint</Application>
  <PresentationFormat>Widescreen</PresentationFormat>
  <Paragraphs>41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Garamond</vt:lpstr>
      <vt:lpstr>Naravno</vt:lpstr>
      <vt:lpstr>PODALJŠANO BIVANJE 2, 3 in 5</vt:lpstr>
      <vt:lpstr>VARNA RABA SPLETA</vt:lpstr>
      <vt:lpstr>PowerPoint Presentation</vt:lpstr>
      <vt:lpstr>Uporabne povezave </vt:lpstr>
      <vt:lpstr>IZDELAJ LONČEK ZA PISALA</vt:lpstr>
      <vt:lpstr>PowerPoint Presentation</vt:lpstr>
      <vt:lpstr>Lončke lahko okrasiš tudi z blagom, filcem, volno itd. </vt:lpstr>
      <vt:lpstr>ŠE NEKAJ IDEJ</vt:lpstr>
      <vt:lpstr>Želim vam prijeten in miren teden. </vt:lpstr>
    </vt:vector>
  </TitlesOfParts>
  <Company>Slovenske železnice d.o.o.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Gorišek Danijel</dc:creator>
  <cp:lastModifiedBy>Katja Vraničar</cp:lastModifiedBy>
  <cp:revision>29</cp:revision>
  <dcterms:created xsi:type="dcterms:W3CDTF">2020-03-26T11:30:36Z</dcterms:created>
  <dcterms:modified xsi:type="dcterms:W3CDTF">2020-05-01T07:17:48Z</dcterms:modified>
</cp:coreProperties>
</file>